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70" r:id="rId9"/>
    <p:sldId id="271" r:id="rId10"/>
    <p:sldId id="272" r:id="rId11"/>
    <p:sldId id="274" r:id="rId12"/>
    <p:sldId id="266" r:id="rId13"/>
    <p:sldId id="269" r:id="rId14"/>
    <p:sldId id="267" r:id="rId15"/>
    <p:sldId id="263" r:id="rId16"/>
    <p:sldId id="265" r:id="rId17"/>
    <p:sldId id="268" r:id="rId18"/>
  </p:sldIdLst>
  <p:sldSz cx="9144000" cy="59436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872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20" roundtripDataSignature="AMtx7mhbVXZIswsOQTaL6Lk6Z1yB4aSf4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849"/>
    <p:restoredTop sz="94650"/>
  </p:normalViewPr>
  <p:slideViewPr>
    <p:cSldViewPr snapToGrid="0">
      <p:cViewPr>
        <p:scale>
          <a:sx n="160" d="100"/>
          <a:sy n="160" d="100"/>
        </p:scale>
        <p:origin x="144" y="-224"/>
      </p:cViewPr>
      <p:guideLst>
        <p:guide orient="horz" pos="1872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customschemas.google.com/relationships/presentationmetadata" Target="meta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792163" y="685800"/>
            <a:ext cx="52736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792163" y="685800"/>
            <a:ext cx="52736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792163" y="685800"/>
            <a:ext cx="52736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222b94f522d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792163" y="685800"/>
            <a:ext cx="52736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222b94f522d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g222b94f522d_0_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222b94f522d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792163" y="685800"/>
            <a:ext cx="52736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222b94f522d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g222b94f522d_0_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22b94f522d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792163" y="685800"/>
            <a:ext cx="52736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222b94f522d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g222b94f522d_0_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22b94f522d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792163" y="685800"/>
            <a:ext cx="52736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222b94f522d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g222b94f522d_0_4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948392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5"/>
          <p:cNvSpPr txBox="1">
            <a:spLocks noGrp="1"/>
          </p:cNvSpPr>
          <p:nvPr>
            <p:ph type="ctrTitle"/>
          </p:nvPr>
        </p:nvSpPr>
        <p:spPr>
          <a:xfrm>
            <a:off x="1175656" y="4243403"/>
            <a:ext cx="3063241" cy="12740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5"/>
          <p:cNvSpPr txBox="1">
            <a:spLocks noGrp="1"/>
          </p:cNvSpPr>
          <p:nvPr>
            <p:ph type="subTitle" idx="1"/>
          </p:nvPr>
        </p:nvSpPr>
        <p:spPr>
          <a:xfrm>
            <a:off x="1175657" y="3368040"/>
            <a:ext cx="3063240" cy="87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1200"/>
              </a:spcBef>
              <a:spcAft>
                <a:spcPts val="0"/>
              </a:spcAft>
              <a:buSzPts val="2000"/>
              <a:buNone/>
              <a:defRPr>
                <a:solidFill>
                  <a:srgbClr val="4F81BD"/>
                </a:solidFill>
              </a:defRPr>
            </a:lvl1pPr>
            <a:lvl2pPr lvl="1" algn="ctr">
              <a:spcBef>
                <a:spcPts val="360"/>
              </a:spcBef>
              <a:spcAft>
                <a:spcPts val="0"/>
              </a:spcAft>
              <a:buSzPts val="1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320"/>
              </a:spcBef>
              <a:spcAft>
                <a:spcPts val="0"/>
              </a:spcAft>
              <a:buSzPts val="16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28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28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6"/>
          <p:cNvSpPr txBox="1">
            <a:spLocks noGrp="1"/>
          </p:cNvSpPr>
          <p:nvPr>
            <p:ph type="title"/>
          </p:nvPr>
        </p:nvSpPr>
        <p:spPr>
          <a:xfrm>
            <a:off x="457200" y="816428"/>
            <a:ext cx="8229600" cy="4121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2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6"/>
          <p:cNvSpPr txBox="1">
            <a:spLocks noGrp="1"/>
          </p:cNvSpPr>
          <p:nvPr>
            <p:ph type="body" idx="1"/>
          </p:nvPr>
        </p:nvSpPr>
        <p:spPr>
          <a:xfrm>
            <a:off x="457200" y="1515291"/>
            <a:ext cx="8229600" cy="37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spcBef>
                <a:spcPts val="1200"/>
              </a:spcBef>
              <a:spcAft>
                <a:spcPts val="0"/>
              </a:spcAft>
              <a:buSzPts val="20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" name="Google Shape;23;p6"/>
          <p:cNvSpPr txBox="1">
            <a:spLocks noGrp="1"/>
          </p:cNvSpPr>
          <p:nvPr>
            <p:ph type="dt" idx="10"/>
          </p:nvPr>
        </p:nvSpPr>
        <p:spPr>
          <a:xfrm>
            <a:off x="457200" y="5587209"/>
            <a:ext cx="2133600" cy="3164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6"/>
          <p:cNvSpPr txBox="1">
            <a:spLocks noGrp="1"/>
          </p:cNvSpPr>
          <p:nvPr>
            <p:ph type="ftr" idx="11"/>
          </p:nvPr>
        </p:nvSpPr>
        <p:spPr>
          <a:xfrm>
            <a:off x="3124200" y="5587209"/>
            <a:ext cx="2895600" cy="3164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6"/>
          <p:cNvSpPr txBox="1">
            <a:spLocks noGrp="1"/>
          </p:cNvSpPr>
          <p:nvPr>
            <p:ph type="sldNum" idx="12"/>
          </p:nvPr>
        </p:nvSpPr>
        <p:spPr>
          <a:xfrm>
            <a:off x="6997329" y="5587209"/>
            <a:ext cx="2133600" cy="3164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le and Content with words at bottom">
  <p:cSld name="2_Title and Content with words at bottom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2700" y="3526970"/>
            <a:ext cx="9124972" cy="2416629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7"/>
          <p:cNvSpPr/>
          <p:nvPr/>
        </p:nvSpPr>
        <p:spPr>
          <a:xfrm>
            <a:off x="0" y="3984170"/>
            <a:ext cx="9137672" cy="1959429"/>
          </a:xfrm>
          <a:prstGeom prst="rect">
            <a:avLst/>
          </a:prstGeom>
          <a:gradFill>
            <a:gsLst>
              <a:gs pos="0">
                <a:schemeClr val="lt1"/>
              </a:gs>
              <a:gs pos="68000">
                <a:schemeClr val="lt1"/>
              </a:gs>
              <a:gs pos="100000">
                <a:srgbClr val="E0E8F4">
                  <a:alpha val="0"/>
                </a:srgbClr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457200" y="816428"/>
            <a:ext cx="8229600" cy="4121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457200" y="1515291"/>
            <a:ext cx="8229600" cy="3794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12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dt" idx="10"/>
          </p:nvPr>
        </p:nvSpPr>
        <p:spPr>
          <a:xfrm>
            <a:off x="457200" y="5587209"/>
            <a:ext cx="2133600" cy="3164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ftr" idx="11"/>
          </p:nvPr>
        </p:nvSpPr>
        <p:spPr>
          <a:xfrm>
            <a:off x="3124200" y="5587209"/>
            <a:ext cx="2895600" cy="3164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sldNum" idx="12"/>
          </p:nvPr>
        </p:nvSpPr>
        <p:spPr>
          <a:xfrm>
            <a:off x="6997329" y="5587209"/>
            <a:ext cx="2133600" cy="3164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 txBox="1">
            <a:spLocks noGrp="1"/>
          </p:cNvSpPr>
          <p:nvPr>
            <p:ph type="title"/>
          </p:nvPr>
        </p:nvSpPr>
        <p:spPr>
          <a:xfrm>
            <a:off x="722313" y="3819314"/>
            <a:ext cx="7772400" cy="11804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body" idx="1"/>
          </p:nvPr>
        </p:nvSpPr>
        <p:spPr>
          <a:xfrm>
            <a:off x="722313" y="2519152"/>
            <a:ext cx="7772400" cy="1300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200"/>
              </a:spcBef>
              <a:spcAft>
                <a:spcPts val="0"/>
              </a:spcAft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8"/>
          <p:cNvSpPr txBox="1">
            <a:spLocks noGrp="1"/>
          </p:cNvSpPr>
          <p:nvPr>
            <p:ph type="dt" idx="10"/>
          </p:nvPr>
        </p:nvSpPr>
        <p:spPr>
          <a:xfrm>
            <a:off x="457200" y="5587209"/>
            <a:ext cx="2133600" cy="3164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ftr" idx="11"/>
          </p:nvPr>
        </p:nvSpPr>
        <p:spPr>
          <a:xfrm>
            <a:off x="3124200" y="5587209"/>
            <a:ext cx="2895600" cy="3164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sldNum" idx="12"/>
          </p:nvPr>
        </p:nvSpPr>
        <p:spPr>
          <a:xfrm>
            <a:off x="6997329" y="5587209"/>
            <a:ext cx="2133600" cy="3164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 txBox="1">
            <a:spLocks noGrp="1"/>
          </p:cNvSpPr>
          <p:nvPr>
            <p:ph type="title"/>
          </p:nvPr>
        </p:nvSpPr>
        <p:spPr>
          <a:xfrm>
            <a:off x="457200" y="816428"/>
            <a:ext cx="8229600" cy="4121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body" idx="1"/>
          </p:nvPr>
        </p:nvSpPr>
        <p:spPr>
          <a:xfrm>
            <a:off x="457200" y="1386841"/>
            <a:ext cx="4038600" cy="39225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spcBef>
                <a:spcPts val="1200"/>
              </a:spcBef>
              <a:spcAft>
                <a:spcPts val="0"/>
              </a:spcAft>
              <a:buSzPts val="2000"/>
              <a:buChar char="•"/>
              <a:defRPr sz="2000"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 sz="1800"/>
            </a:lvl2pPr>
            <a:lvl3pPr marL="1371600" lvl="2" indent="-3302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3pPr>
            <a:lvl4pPr marL="1828800" lvl="3" indent="-317500" algn="l">
              <a:spcBef>
                <a:spcPts val="280"/>
              </a:spcBef>
              <a:spcAft>
                <a:spcPts val="0"/>
              </a:spcAft>
              <a:buSzPts val="1400"/>
              <a:buChar char="–"/>
              <a:defRPr sz="1400"/>
            </a:lvl4pPr>
            <a:lvl5pPr marL="2286000" lvl="4" indent="-317500" algn="l">
              <a:spcBef>
                <a:spcPts val="280"/>
              </a:spcBef>
              <a:spcAft>
                <a:spcPts val="0"/>
              </a:spcAft>
              <a:buSzPts val="1400"/>
              <a:buChar char="»"/>
              <a:defRPr sz="14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body" idx="2"/>
          </p:nvPr>
        </p:nvSpPr>
        <p:spPr>
          <a:xfrm>
            <a:off x="4648200" y="1386841"/>
            <a:ext cx="4038600" cy="39225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spcBef>
                <a:spcPts val="1200"/>
              </a:spcBef>
              <a:spcAft>
                <a:spcPts val="0"/>
              </a:spcAft>
              <a:buSzPts val="2000"/>
              <a:buChar char="•"/>
              <a:defRPr sz="2000"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 sz="1800"/>
            </a:lvl2pPr>
            <a:lvl3pPr marL="1371600" lvl="2" indent="-3302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3pPr>
            <a:lvl4pPr marL="1828800" lvl="3" indent="-317500" algn="l">
              <a:spcBef>
                <a:spcPts val="280"/>
              </a:spcBef>
              <a:spcAft>
                <a:spcPts val="0"/>
              </a:spcAft>
              <a:buSzPts val="1400"/>
              <a:buChar char="–"/>
              <a:defRPr sz="1400"/>
            </a:lvl4pPr>
            <a:lvl5pPr marL="2286000" lvl="4" indent="-317500" algn="l">
              <a:spcBef>
                <a:spcPts val="280"/>
              </a:spcBef>
              <a:spcAft>
                <a:spcPts val="0"/>
              </a:spcAft>
              <a:buSzPts val="1400"/>
              <a:buChar char="»"/>
              <a:defRPr sz="14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sldNum" idx="12"/>
          </p:nvPr>
        </p:nvSpPr>
        <p:spPr>
          <a:xfrm>
            <a:off x="6997329" y="5587209"/>
            <a:ext cx="2133600" cy="3164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>
            <a:spLocks noGrp="1"/>
          </p:cNvSpPr>
          <p:nvPr>
            <p:ph type="title"/>
          </p:nvPr>
        </p:nvSpPr>
        <p:spPr>
          <a:xfrm>
            <a:off x="457200" y="816428"/>
            <a:ext cx="8229600" cy="4121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2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0"/>
          <p:cNvSpPr txBox="1">
            <a:spLocks noGrp="1"/>
          </p:cNvSpPr>
          <p:nvPr>
            <p:ph type="body" idx="1"/>
          </p:nvPr>
        </p:nvSpPr>
        <p:spPr>
          <a:xfrm>
            <a:off x="457200" y="1330431"/>
            <a:ext cx="4040188" cy="554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200"/>
              </a:spcBef>
              <a:spcAft>
                <a:spcPts val="0"/>
              </a:spcAft>
              <a:buSzPts val="2000"/>
              <a:buNone/>
              <a:defRPr sz="20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8" name="Google Shape;48;p10"/>
          <p:cNvSpPr txBox="1">
            <a:spLocks noGrp="1"/>
          </p:cNvSpPr>
          <p:nvPr>
            <p:ph type="body" idx="2"/>
          </p:nvPr>
        </p:nvSpPr>
        <p:spPr>
          <a:xfrm>
            <a:off x="457200" y="1884891"/>
            <a:ext cx="4040188" cy="3424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1200"/>
              </a:spcBef>
              <a:spcAft>
                <a:spcPts val="0"/>
              </a:spcAft>
              <a:buSzPts val="1800"/>
              <a:buChar char="•"/>
              <a:defRPr sz="1800"/>
            </a:lvl1pPr>
            <a:lvl2pPr marL="914400" lvl="1" indent="-330200" algn="l">
              <a:spcBef>
                <a:spcPts val="320"/>
              </a:spcBef>
              <a:spcAft>
                <a:spcPts val="0"/>
              </a:spcAft>
              <a:buSzPts val="1600"/>
              <a:buChar char="–"/>
              <a:defRPr sz="1600"/>
            </a:lvl2pPr>
            <a:lvl3pPr marL="1371600" lvl="2" indent="-317500" algn="l">
              <a:spcBef>
                <a:spcPts val="280"/>
              </a:spcBef>
              <a:spcAft>
                <a:spcPts val="0"/>
              </a:spcAft>
              <a:buSzPts val="1400"/>
              <a:buChar char="•"/>
              <a:defRPr sz="1400"/>
            </a:lvl3pPr>
            <a:lvl4pPr marL="1828800" lvl="3" indent="-304800" algn="l">
              <a:spcBef>
                <a:spcPts val="240"/>
              </a:spcBef>
              <a:spcAft>
                <a:spcPts val="0"/>
              </a:spcAft>
              <a:buSzPts val="1200"/>
              <a:buChar char="–"/>
              <a:defRPr sz="1200"/>
            </a:lvl4pPr>
            <a:lvl5pPr marL="2286000" lvl="4" indent="-304800" algn="l">
              <a:spcBef>
                <a:spcPts val="240"/>
              </a:spcBef>
              <a:spcAft>
                <a:spcPts val="0"/>
              </a:spcAft>
              <a:buSzPts val="1200"/>
              <a:buChar char="»"/>
              <a:defRPr sz="12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9" name="Google Shape;49;p10"/>
          <p:cNvSpPr txBox="1">
            <a:spLocks noGrp="1"/>
          </p:cNvSpPr>
          <p:nvPr>
            <p:ph type="body" idx="3"/>
          </p:nvPr>
        </p:nvSpPr>
        <p:spPr>
          <a:xfrm>
            <a:off x="4645026" y="1330431"/>
            <a:ext cx="4041775" cy="554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200"/>
              </a:spcBef>
              <a:spcAft>
                <a:spcPts val="0"/>
              </a:spcAft>
              <a:buSzPts val="2000"/>
              <a:buNone/>
              <a:defRPr sz="20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0" name="Google Shape;50;p10"/>
          <p:cNvSpPr txBox="1">
            <a:spLocks noGrp="1"/>
          </p:cNvSpPr>
          <p:nvPr>
            <p:ph type="body" idx="4"/>
          </p:nvPr>
        </p:nvSpPr>
        <p:spPr>
          <a:xfrm>
            <a:off x="4645026" y="1884891"/>
            <a:ext cx="4041775" cy="3424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1200"/>
              </a:spcBef>
              <a:spcAft>
                <a:spcPts val="0"/>
              </a:spcAft>
              <a:buSzPts val="1800"/>
              <a:buChar char="•"/>
              <a:defRPr sz="1800"/>
            </a:lvl1pPr>
            <a:lvl2pPr marL="914400" lvl="1" indent="-330200" algn="l">
              <a:spcBef>
                <a:spcPts val="320"/>
              </a:spcBef>
              <a:spcAft>
                <a:spcPts val="0"/>
              </a:spcAft>
              <a:buSzPts val="1600"/>
              <a:buChar char="–"/>
              <a:defRPr sz="1600"/>
            </a:lvl2pPr>
            <a:lvl3pPr marL="1371600" lvl="2" indent="-317500" algn="l">
              <a:spcBef>
                <a:spcPts val="280"/>
              </a:spcBef>
              <a:spcAft>
                <a:spcPts val="0"/>
              </a:spcAft>
              <a:buSzPts val="1400"/>
              <a:buChar char="•"/>
              <a:defRPr sz="1400"/>
            </a:lvl3pPr>
            <a:lvl4pPr marL="1828800" lvl="3" indent="-304800" algn="l">
              <a:spcBef>
                <a:spcPts val="240"/>
              </a:spcBef>
              <a:spcAft>
                <a:spcPts val="0"/>
              </a:spcAft>
              <a:buSzPts val="1200"/>
              <a:buChar char="–"/>
              <a:defRPr sz="1200"/>
            </a:lvl4pPr>
            <a:lvl5pPr marL="2286000" lvl="4" indent="-304800" algn="l">
              <a:spcBef>
                <a:spcPts val="240"/>
              </a:spcBef>
              <a:spcAft>
                <a:spcPts val="0"/>
              </a:spcAft>
              <a:buSzPts val="1200"/>
              <a:buChar char="»"/>
              <a:defRPr sz="12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51" name="Google Shape;51;p10"/>
          <p:cNvSpPr txBox="1">
            <a:spLocks noGrp="1"/>
          </p:cNvSpPr>
          <p:nvPr>
            <p:ph type="dt" idx="10"/>
          </p:nvPr>
        </p:nvSpPr>
        <p:spPr>
          <a:xfrm>
            <a:off x="457200" y="5587209"/>
            <a:ext cx="2133600" cy="3164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0"/>
          <p:cNvSpPr txBox="1">
            <a:spLocks noGrp="1"/>
          </p:cNvSpPr>
          <p:nvPr>
            <p:ph type="ftr" idx="11"/>
          </p:nvPr>
        </p:nvSpPr>
        <p:spPr>
          <a:xfrm>
            <a:off x="3124200" y="5587209"/>
            <a:ext cx="2895600" cy="3164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0"/>
          <p:cNvSpPr txBox="1">
            <a:spLocks noGrp="1"/>
          </p:cNvSpPr>
          <p:nvPr>
            <p:ph type="sldNum" idx="12"/>
          </p:nvPr>
        </p:nvSpPr>
        <p:spPr>
          <a:xfrm>
            <a:off x="6997329" y="5587209"/>
            <a:ext cx="2133600" cy="3164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>
            <a:spLocks noGrp="1"/>
          </p:cNvSpPr>
          <p:nvPr>
            <p:ph type="title"/>
          </p:nvPr>
        </p:nvSpPr>
        <p:spPr>
          <a:xfrm>
            <a:off x="457200" y="816428"/>
            <a:ext cx="8229600" cy="4121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1"/>
          <p:cNvSpPr txBox="1">
            <a:spLocks noGrp="1"/>
          </p:cNvSpPr>
          <p:nvPr>
            <p:ph type="sldNum" idx="12"/>
          </p:nvPr>
        </p:nvSpPr>
        <p:spPr>
          <a:xfrm>
            <a:off x="6997329" y="5587209"/>
            <a:ext cx="2133600" cy="3164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"/>
          <p:cNvSpPr txBox="1">
            <a:spLocks noGrp="1"/>
          </p:cNvSpPr>
          <p:nvPr>
            <p:ph type="sldNum" idx="12"/>
          </p:nvPr>
        </p:nvSpPr>
        <p:spPr>
          <a:xfrm>
            <a:off x="6997329" y="5587209"/>
            <a:ext cx="2133600" cy="3164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ding ">
  <p:cSld name="Ending 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3"/>
          <p:cNvSpPr txBox="1">
            <a:spLocks noGrp="1"/>
          </p:cNvSpPr>
          <p:nvPr>
            <p:ph type="sldNum" idx="12"/>
          </p:nvPr>
        </p:nvSpPr>
        <p:spPr>
          <a:xfrm>
            <a:off x="6997329" y="5587209"/>
            <a:ext cx="2133600" cy="3164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1" name="Google Shape;61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2700" y="279400"/>
            <a:ext cx="9144000" cy="5675472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3"/>
          <p:cNvSpPr/>
          <p:nvPr/>
        </p:nvSpPr>
        <p:spPr>
          <a:xfrm>
            <a:off x="0" y="0"/>
            <a:ext cx="9156700" cy="47679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4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12700" y="0"/>
            <a:ext cx="9124972" cy="279545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4"/>
          <p:cNvSpPr txBox="1">
            <a:spLocks noGrp="1"/>
          </p:cNvSpPr>
          <p:nvPr>
            <p:ph type="title"/>
          </p:nvPr>
        </p:nvSpPr>
        <p:spPr>
          <a:xfrm>
            <a:off x="457200" y="816428"/>
            <a:ext cx="8229600" cy="4121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2400"/>
              <a:buFont typeface="Calibri"/>
              <a:buNone/>
              <a:defRPr sz="2400" b="1" i="0" u="none" strike="noStrike" cap="none">
                <a:solidFill>
                  <a:srgbClr val="4F81BD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2" name="Google Shape;12;p4"/>
          <p:cNvSpPr txBox="1">
            <a:spLocks noGrp="1"/>
          </p:cNvSpPr>
          <p:nvPr>
            <p:ph type="body" idx="1"/>
          </p:nvPr>
        </p:nvSpPr>
        <p:spPr>
          <a:xfrm>
            <a:off x="457200" y="1515291"/>
            <a:ext cx="8229600" cy="3794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5600" algn="l" rtl="0">
              <a:spcBef>
                <a:spcPts val="1200"/>
              </a:spcBef>
              <a:spcAft>
                <a:spcPts val="0"/>
              </a:spcAft>
              <a:buClr>
                <a:srgbClr val="4F81BD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4F81BD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spcBef>
                <a:spcPts val="360"/>
              </a:spcBef>
              <a:spcAft>
                <a:spcPts val="0"/>
              </a:spcAft>
              <a:buClr>
                <a:srgbClr val="4F81BD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rgbClr val="4F81BD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30200" algn="l" rtl="0">
              <a:spcBef>
                <a:spcPts val="320"/>
              </a:spcBef>
              <a:spcAft>
                <a:spcPts val="0"/>
              </a:spcAft>
              <a:buClr>
                <a:srgbClr val="4F81BD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4F81BD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spcBef>
                <a:spcPts val="280"/>
              </a:spcBef>
              <a:spcAft>
                <a:spcPts val="0"/>
              </a:spcAft>
              <a:buClr>
                <a:srgbClr val="4F81BD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rgbClr val="4F81BD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spcBef>
                <a:spcPts val="280"/>
              </a:spcBef>
              <a:spcAft>
                <a:spcPts val="0"/>
              </a:spcAft>
              <a:buClr>
                <a:srgbClr val="4F81BD"/>
              </a:buClr>
              <a:buSzPts val="1400"/>
              <a:buFont typeface="Arial"/>
              <a:buChar char="»"/>
              <a:defRPr sz="1400" b="0" i="0" u="none" strike="noStrike" cap="none">
                <a:solidFill>
                  <a:srgbClr val="4F81BD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4"/>
          <p:cNvSpPr txBox="1">
            <a:spLocks noGrp="1"/>
          </p:cNvSpPr>
          <p:nvPr>
            <p:ph type="dt" idx="10"/>
          </p:nvPr>
        </p:nvSpPr>
        <p:spPr>
          <a:xfrm>
            <a:off x="457200" y="5587209"/>
            <a:ext cx="2133600" cy="3164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4"/>
          <p:cNvSpPr txBox="1">
            <a:spLocks noGrp="1"/>
          </p:cNvSpPr>
          <p:nvPr>
            <p:ph type="ftr" idx="11"/>
          </p:nvPr>
        </p:nvSpPr>
        <p:spPr>
          <a:xfrm>
            <a:off x="3124200" y="5587209"/>
            <a:ext cx="2895600" cy="3164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" name="Google Shape;15;p4"/>
          <p:cNvSpPr txBox="1">
            <a:spLocks noGrp="1"/>
          </p:cNvSpPr>
          <p:nvPr>
            <p:ph type="sldNum" idx="12"/>
          </p:nvPr>
        </p:nvSpPr>
        <p:spPr>
          <a:xfrm>
            <a:off x="6997329" y="5587209"/>
            <a:ext cx="2133600" cy="3164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"/>
          <p:cNvSpPr txBox="1">
            <a:spLocks noGrp="1"/>
          </p:cNvSpPr>
          <p:nvPr>
            <p:ph type="ctrTitle"/>
          </p:nvPr>
        </p:nvSpPr>
        <p:spPr>
          <a:xfrm>
            <a:off x="1091379" y="1029056"/>
            <a:ext cx="3310939" cy="1355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2400"/>
              <a:buFont typeface="Calibri"/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EE-277A EMBEDDED SOC DESIGN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8" name="Google Shape;68;p1"/>
          <p:cNvSpPr txBox="1">
            <a:spLocks noGrp="1"/>
          </p:cNvSpPr>
          <p:nvPr>
            <p:ph type="subTitle" idx="1"/>
          </p:nvPr>
        </p:nvSpPr>
        <p:spPr>
          <a:xfrm>
            <a:off x="1091379" y="3640521"/>
            <a:ext cx="3160110" cy="19967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TIC-TAC-TOE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SzPts val="2000"/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 </a:t>
            </a:r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SzPts val="2000"/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SzPts val="2000"/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CORTEX-M0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SzPts val="2000"/>
              <a:buNone/>
            </a:pPr>
            <a:endParaRPr dirty="0"/>
          </a:p>
        </p:txBody>
      </p:sp>
      <p:sp>
        <p:nvSpPr>
          <p:cNvPr id="3" name="Google Shape;74;p2">
            <a:extLst>
              <a:ext uri="{FF2B5EF4-FFF2-40B4-BE49-F238E27FC236}">
                <a16:creationId xmlns:a16="http://schemas.microsoft.com/office/drawing/2014/main" id="{EA079ADC-B355-C67D-04D4-767A522E5318}"/>
              </a:ext>
            </a:extLst>
          </p:cNvPr>
          <p:cNvSpPr txBox="1">
            <a:spLocks/>
          </p:cNvSpPr>
          <p:nvPr/>
        </p:nvSpPr>
        <p:spPr>
          <a:xfrm>
            <a:off x="5351146" y="3640520"/>
            <a:ext cx="3310939" cy="2303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4F81BD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4F81BD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4F81BD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4F81BD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4F81BD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4F81BD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 algn="l">
              <a:spcBef>
                <a:spcPts val="0"/>
              </a:spcBef>
            </a:pP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Group Members :</a:t>
            </a:r>
          </a:p>
          <a:p>
            <a:pPr marL="0" indent="0" algn="l">
              <a:spcBef>
                <a:spcPts val="0"/>
              </a:spcBef>
            </a:pPr>
            <a:endParaRPr 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l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Vishwajeetsinh Varnamiya</a:t>
            </a:r>
          </a:p>
          <a:p>
            <a:pPr marL="285750" indent="-285750" algn="l">
              <a:lnSpc>
                <a:spcPct val="2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Sai Kashyap Kurella</a:t>
            </a:r>
          </a:p>
          <a:p>
            <a:pPr marL="285750" indent="-285750" algn="l">
              <a:lnSpc>
                <a:spcPct val="2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Zeel Jatinkumar Lia</a:t>
            </a:r>
          </a:p>
          <a:p>
            <a:pPr marL="285750" indent="-285750" algn="l">
              <a:lnSpc>
                <a:spcPct val="2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C8B8F61-921B-8BD2-2EDF-6C5E4D6CBD5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A67B81-FEC1-B47D-597E-E3C6FE2936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6822" y="1336952"/>
            <a:ext cx="6672648" cy="4588113"/>
          </a:xfrm>
          <a:prstGeom prst="rect">
            <a:avLst/>
          </a:prstGeom>
        </p:spPr>
      </p:pic>
      <p:sp>
        <p:nvSpPr>
          <p:cNvPr id="6" name="Google Shape;106;g222b94f522d_0_49">
            <a:extLst>
              <a:ext uri="{FF2B5EF4-FFF2-40B4-BE49-F238E27FC236}">
                <a16:creationId xmlns:a16="http://schemas.microsoft.com/office/drawing/2014/main" id="{67DE3008-9D47-57F6-4DD8-7EB27043687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  (PLAYER-2 WINS)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73154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FF950D0-2E6A-28FC-4B0F-C416C2AA0DC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E4998B-5C18-CE62-2A4C-D831778445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83957"/>
            <a:ext cx="7467599" cy="4445342"/>
          </a:xfrm>
          <a:prstGeom prst="rect">
            <a:avLst/>
          </a:prstGeom>
        </p:spPr>
      </p:pic>
      <p:sp>
        <p:nvSpPr>
          <p:cNvPr id="6" name="Google Shape;106;g222b94f522d_0_49">
            <a:extLst>
              <a:ext uri="{FF2B5EF4-FFF2-40B4-BE49-F238E27FC236}">
                <a16:creationId xmlns:a16="http://schemas.microsoft.com/office/drawing/2014/main" id="{F0E0CB86-2156-C20F-85DC-03B5C9B075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  (TIE)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39122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062CE-6FF4-6E32-E9B4-B92136C57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Result Display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BDE166-8B4A-5BC2-D195-BDE41A353E8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2BA6B9-9572-09C9-E892-F4B5A42F8C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4677" y="1331139"/>
            <a:ext cx="6035277" cy="4526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9822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E25D237-B02F-42B8-D4CE-E1AA8F4444D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13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0E8FBFC-12C3-9058-6548-3A0647B19C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9475"/>
            <a:ext cx="8229600" cy="412191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CODE LEVEL IMPLEMENTATION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92653C-58D4-5FF2-FFCD-E23F273CF9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640" y="1189015"/>
            <a:ext cx="4335677" cy="228533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23BE416-9959-C333-A6DB-E9E57D547B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35" b="15577"/>
          <a:stretch/>
        </p:blipFill>
        <p:spPr>
          <a:xfrm>
            <a:off x="5073581" y="1189015"/>
            <a:ext cx="3847496" cy="44787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7611132-B275-802F-D732-1F7CDC5ADB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041" y="3672035"/>
            <a:ext cx="4792877" cy="1691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6088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0395E-5A2C-D349-895D-D25FDD93A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CODE LEVEL IMPLEMENTATION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96D123-4765-BF1F-EB41-FD940ADF66C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14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C8532B-103F-31E6-C0C8-12ABF8A84F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311671"/>
            <a:ext cx="2997995" cy="44337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03D20B4-D678-CE10-7003-10CBA5782D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1890" y="1311672"/>
            <a:ext cx="5060885" cy="22170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E3040C7-8759-67F8-00C1-066696EFEB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1890" y="3554502"/>
            <a:ext cx="5060884" cy="2190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7118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D182C0-8281-0CA9-1484-3FC6D29991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WORK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81422F-F175-018B-CF0D-59EAC757FF8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15</a:t>
            </a:fld>
            <a:endParaRPr lang="en-US"/>
          </a:p>
        </p:txBody>
      </p:sp>
      <p:sp>
        <p:nvSpPr>
          <p:cNvPr id="5" name="Google Shape;74;p2">
            <a:extLst>
              <a:ext uri="{FF2B5EF4-FFF2-40B4-BE49-F238E27FC236}">
                <a16:creationId xmlns:a16="http://schemas.microsoft.com/office/drawing/2014/main" id="{0FCE014A-EDE4-AD7E-3916-C7AF377B6526}"/>
              </a:ext>
            </a:extLst>
          </p:cNvPr>
          <p:cNvSpPr txBox="1">
            <a:spLocks/>
          </p:cNvSpPr>
          <p:nvPr/>
        </p:nvSpPr>
        <p:spPr>
          <a:xfrm>
            <a:off x="457200" y="1515291"/>
            <a:ext cx="8229600" cy="40719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28600" indent="-228600">
              <a:lnSpc>
                <a:spcPct val="150000"/>
              </a:lnSpc>
              <a:buSzPts val="2000"/>
              <a:buFont typeface="Arial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 multiple color selection mechanism.</a:t>
            </a:r>
          </a:p>
          <a:p>
            <a:pPr marL="228600" indent="-228600">
              <a:lnSpc>
                <a:spcPct val="150000"/>
              </a:lnSpc>
              <a:spcBef>
                <a:spcPts val="1200"/>
              </a:spcBef>
              <a:buSzPts val="2000"/>
              <a:buFont typeface="Arial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Adjust blocks(squares) equal sized.</a:t>
            </a:r>
          </a:p>
          <a:p>
            <a:pPr marL="228600" indent="-228600">
              <a:lnSpc>
                <a:spcPct val="150000"/>
              </a:lnSpc>
              <a:spcBef>
                <a:spcPts val="1200"/>
              </a:spcBef>
              <a:buSzPts val="2000"/>
              <a:buFont typeface="Arial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 multiple match mode. </a:t>
            </a:r>
          </a:p>
          <a:p>
            <a:pPr marL="228600" indent="-228600">
              <a:lnSpc>
                <a:spcPct val="150000"/>
              </a:lnSpc>
              <a:spcBef>
                <a:spcPts val="1200"/>
              </a:spcBef>
              <a:buSzPts val="2000"/>
              <a:buFont typeface="Arial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 accurate result displaying functionality for multiple matches played.</a:t>
            </a:r>
          </a:p>
          <a:p>
            <a:pPr marL="228600" indent="-228600">
              <a:lnSpc>
                <a:spcPct val="150000"/>
              </a:lnSpc>
              <a:spcBef>
                <a:spcPts val="1200"/>
              </a:spcBef>
              <a:buSzPts val="2000"/>
              <a:buFont typeface="Arial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Improve the text format in the text region.</a:t>
            </a:r>
          </a:p>
          <a:p>
            <a:pPr marL="228600" indent="-228600">
              <a:spcBef>
                <a:spcPts val="1200"/>
              </a:spcBef>
              <a:buSzPts val="2000"/>
              <a:buFont typeface="Arial"/>
              <a:buChar char="•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indent="-228600">
              <a:spcBef>
                <a:spcPts val="1200"/>
              </a:spcBef>
              <a:buSzPts val="2000"/>
              <a:buFont typeface="Arial"/>
              <a:buChar char="•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indent="-228600">
              <a:spcBef>
                <a:spcPts val="1200"/>
              </a:spcBef>
              <a:buSzPts val="2000"/>
              <a:buFont typeface="Arial"/>
              <a:buChar char="•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indent="-228600">
              <a:spcBef>
                <a:spcPts val="1200"/>
              </a:spcBef>
              <a:buSzPts val="2000"/>
              <a:buFont typeface="Arial"/>
              <a:buChar char="•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indent="-228600">
              <a:spcBef>
                <a:spcPts val="1200"/>
              </a:spcBef>
              <a:buSzPts val="2000"/>
              <a:buFont typeface="Arial"/>
              <a:buChar char="•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indent="-228600">
              <a:spcBef>
                <a:spcPts val="1200"/>
              </a:spcBef>
              <a:buSzPts val="2000"/>
              <a:buFont typeface="Arial"/>
              <a:buChar char="•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60956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581319-CF20-48CC-6CC1-ADFDF00B0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D0FE528-DAA8-3638-EFAF-AF313F9FDF4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16</a:t>
            </a:fld>
            <a:endParaRPr lang="en-US"/>
          </a:p>
        </p:txBody>
      </p:sp>
      <p:sp>
        <p:nvSpPr>
          <p:cNvPr id="5" name="Google Shape;74;p2">
            <a:extLst>
              <a:ext uri="{FF2B5EF4-FFF2-40B4-BE49-F238E27FC236}">
                <a16:creationId xmlns:a16="http://schemas.microsoft.com/office/drawing/2014/main" id="{2D8E988D-55D0-B146-359F-E8B18F588D8C}"/>
              </a:ext>
            </a:extLst>
          </p:cNvPr>
          <p:cNvSpPr txBox="1">
            <a:spLocks/>
          </p:cNvSpPr>
          <p:nvPr/>
        </p:nvSpPr>
        <p:spPr>
          <a:xfrm>
            <a:off x="457200" y="1515291"/>
            <a:ext cx="8229600" cy="40719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lnSpc>
                <a:spcPct val="150000"/>
              </a:lnSpc>
              <a:buSzPts val="2000"/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 far, we have implemented the basic game design which allows us to play the game only one-time and forces us to restart the FPGA for every new game.</a:t>
            </a:r>
          </a:p>
          <a:p>
            <a:pPr marL="342900" indent="-342900">
              <a:lnSpc>
                <a:spcPct val="150000"/>
              </a:lnSpc>
              <a:buSzPts val="2000"/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However, we are working on implementing  the modifications and all other pending features mentioned in the future works.</a:t>
            </a:r>
          </a:p>
          <a:p>
            <a:pPr marL="342900" indent="-342900">
              <a:buSzPts val="2000"/>
              <a:buFont typeface="Arial" panose="020B0604020202020204" pitchFamily="34" charset="0"/>
              <a:buChar char="•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88031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351ACFC-03FB-B902-8725-E61938431B7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17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B492E55-F9A0-D9E7-12A0-18D6C6B7A254}"/>
              </a:ext>
            </a:extLst>
          </p:cNvPr>
          <p:cNvSpPr/>
          <p:nvPr/>
        </p:nvSpPr>
        <p:spPr>
          <a:xfrm>
            <a:off x="2267522" y="1398027"/>
            <a:ext cx="460895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54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THANK YOU!!</a:t>
            </a:r>
            <a:endParaRPr lang="en-GB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051494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"/>
          <p:cNvSpPr txBox="1">
            <a:spLocks noGrp="1"/>
          </p:cNvSpPr>
          <p:nvPr>
            <p:ph type="title"/>
          </p:nvPr>
        </p:nvSpPr>
        <p:spPr>
          <a:xfrm>
            <a:off x="457200" y="816428"/>
            <a:ext cx="8229600" cy="4121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2400"/>
              <a:buFont typeface="Calibri"/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Agenda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4" name="Google Shape;74;p2"/>
          <p:cNvSpPr txBox="1">
            <a:spLocks noGrp="1"/>
          </p:cNvSpPr>
          <p:nvPr>
            <p:ph type="body" idx="1"/>
          </p:nvPr>
        </p:nvSpPr>
        <p:spPr>
          <a:xfrm>
            <a:off x="457200" y="1515291"/>
            <a:ext cx="8229600" cy="40719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lvl="0" indent="-228600" algn="l" rtl="0">
              <a:spcBef>
                <a:spcPts val="1200"/>
              </a:spcBef>
              <a:spcAft>
                <a:spcPts val="0"/>
              </a:spcAft>
              <a:buSzPts val="200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Cortex M0 Overview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lvl="0" indent="-228600" algn="l" rtl="0">
              <a:spcBef>
                <a:spcPts val="1200"/>
              </a:spcBef>
              <a:spcAft>
                <a:spcPts val="0"/>
              </a:spcAft>
              <a:buSzPts val="200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Game Rules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lvl="0" indent="-228600" algn="l" rtl="0">
              <a:spcBef>
                <a:spcPts val="1200"/>
              </a:spcBef>
              <a:spcAft>
                <a:spcPts val="0"/>
              </a:spcAft>
              <a:buSzPts val="200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Proposed Game Design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lvl="0" indent="-228600" algn="l" rtl="0">
              <a:spcBef>
                <a:spcPts val="1200"/>
              </a:spcBef>
              <a:spcAft>
                <a:spcPts val="0"/>
              </a:spcAft>
              <a:buSzPts val="200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</a:t>
            </a:r>
          </a:p>
          <a:p>
            <a:pPr marL="228600" lvl="0" indent="-228600" algn="l" rtl="0">
              <a:spcBef>
                <a:spcPts val="1200"/>
              </a:spcBef>
              <a:spcAft>
                <a:spcPts val="0"/>
              </a:spcAft>
              <a:buSzPts val="200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Code Level Implementation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lvl="0" indent="-228600" algn="l" rtl="0">
              <a:spcBef>
                <a:spcPts val="1200"/>
              </a:spcBef>
              <a:spcAft>
                <a:spcPts val="0"/>
              </a:spcAft>
              <a:buSzPts val="2000"/>
              <a:buChar char="•"/>
            </a:pPr>
            <a:r>
              <a:rPr lang="en-US" sz="24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Future work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lvl="0" indent="-228600" algn="l" rtl="0">
              <a:spcBef>
                <a:spcPts val="1200"/>
              </a:spcBef>
              <a:spcAft>
                <a:spcPts val="0"/>
              </a:spcAft>
              <a:buSzPts val="200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5" name="Google Shape;75;p2"/>
          <p:cNvSpPr txBox="1">
            <a:spLocks noGrp="1"/>
          </p:cNvSpPr>
          <p:nvPr>
            <p:ph type="sldNum" idx="12"/>
          </p:nvPr>
        </p:nvSpPr>
        <p:spPr>
          <a:xfrm>
            <a:off x="6997329" y="5587209"/>
            <a:ext cx="2133600" cy="3164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22b94f522d_0_8"/>
          <p:cNvSpPr txBox="1">
            <a:spLocks noGrp="1"/>
          </p:cNvSpPr>
          <p:nvPr>
            <p:ph type="title"/>
          </p:nvPr>
        </p:nvSpPr>
        <p:spPr>
          <a:xfrm>
            <a:off x="457200" y="816428"/>
            <a:ext cx="8229600" cy="412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2" name="Google Shape;82;g222b94f522d_0_8"/>
          <p:cNvSpPr txBox="1">
            <a:spLocks noGrp="1"/>
          </p:cNvSpPr>
          <p:nvPr>
            <p:ph type="body" idx="1"/>
          </p:nvPr>
        </p:nvSpPr>
        <p:spPr>
          <a:xfrm>
            <a:off x="457200" y="1515291"/>
            <a:ext cx="8229600" cy="3794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12750" algn="l" rtl="0">
              <a:spcBef>
                <a:spcPts val="1200"/>
              </a:spcBef>
              <a:spcAft>
                <a:spcPts val="0"/>
              </a:spcAft>
              <a:buSzPts val="2900"/>
              <a:buFont typeface="Times New Roman"/>
              <a:buChar char="●"/>
            </a:pPr>
            <a:r>
              <a:rPr lang="en-US" sz="2400" dirty="0">
                <a:latin typeface="Times New Roman"/>
                <a:ea typeface="Times New Roman"/>
                <a:cs typeface="Times New Roman"/>
                <a:sym typeface="Times New Roman"/>
              </a:rPr>
              <a:t>Tic-Tac-Toe also knowns as </a:t>
            </a:r>
            <a:r>
              <a:rPr lang="en-US" sz="2400" dirty="0" err="1">
                <a:latin typeface="Times New Roman"/>
                <a:ea typeface="Times New Roman"/>
                <a:cs typeface="Times New Roman"/>
                <a:sym typeface="Times New Roman"/>
              </a:rPr>
              <a:t>Noughts</a:t>
            </a:r>
            <a:r>
              <a:rPr lang="en-US" sz="2400" dirty="0">
                <a:latin typeface="Times New Roman"/>
                <a:ea typeface="Times New Roman"/>
                <a:cs typeface="Times New Roman"/>
                <a:sym typeface="Times New Roman"/>
              </a:rPr>
              <a:t> and Crosses.</a:t>
            </a:r>
            <a:br>
              <a:rPr lang="en-US" sz="2400" dirty="0"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24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412750" algn="l" rtl="0">
              <a:spcBef>
                <a:spcPts val="0"/>
              </a:spcBef>
              <a:spcAft>
                <a:spcPts val="0"/>
              </a:spcAft>
              <a:buSzPts val="2900"/>
              <a:buFont typeface="Times New Roman"/>
              <a:buChar char="●"/>
            </a:pPr>
            <a:r>
              <a:rPr lang="en-US" sz="2400" dirty="0">
                <a:latin typeface="Times New Roman"/>
                <a:ea typeface="Times New Roman"/>
                <a:cs typeface="Times New Roman"/>
                <a:sym typeface="Times New Roman"/>
              </a:rPr>
              <a:t>It is a typical two-player game.</a:t>
            </a:r>
            <a:br>
              <a:rPr lang="en-US" sz="2400" dirty="0"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24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412750" algn="l" rtl="0">
              <a:spcBef>
                <a:spcPts val="0"/>
              </a:spcBef>
              <a:spcAft>
                <a:spcPts val="0"/>
              </a:spcAft>
              <a:buSzPts val="2900"/>
              <a:buFont typeface="Times New Roman"/>
              <a:buChar char="●"/>
            </a:pPr>
            <a:r>
              <a:rPr lang="en-US" sz="2400" dirty="0">
                <a:latin typeface="Times New Roman"/>
                <a:ea typeface="Times New Roman"/>
                <a:cs typeface="Times New Roman"/>
                <a:sym typeface="Times New Roman"/>
              </a:rPr>
              <a:t>The game is typically played </a:t>
            </a:r>
            <a:br>
              <a:rPr lang="en-US" sz="2400" dirty="0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2400" dirty="0">
                <a:latin typeface="Times New Roman"/>
                <a:ea typeface="Times New Roman"/>
                <a:cs typeface="Times New Roman"/>
                <a:sym typeface="Times New Roman"/>
              </a:rPr>
              <a:t>with </a:t>
            </a:r>
            <a:r>
              <a:rPr lang="en-US" sz="2400" dirty="0" err="1">
                <a:latin typeface="Times New Roman"/>
                <a:ea typeface="Times New Roman"/>
                <a:cs typeface="Times New Roman"/>
                <a:sym typeface="Times New Roman"/>
              </a:rPr>
              <a:t>Xs</a:t>
            </a:r>
            <a:r>
              <a:rPr lang="en-US" sz="2400" dirty="0">
                <a:latin typeface="Times New Roman"/>
                <a:ea typeface="Times New Roman"/>
                <a:cs typeface="Times New Roman"/>
                <a:sym typeface="Times New Roman"/>
              </a:rPr>
              <a:t> and </a:t>
            </a:r>
            <a:r>
              <a:rPr lang="en-US" sz="2400" dirty="0" err="1">
                <a:latin typeface="Times New Roman"/>
                <a:ea typeface="Times New Roman"/>
                <a:cs typeface="Times New Roman"/>
                <a:sym typeface="Times New Roman"/>
              </a:rPr>
              <a:t>Os</a:t>
            </a:r>
            <a:r>
              <a:rPr lang="en-US" sz="2400" dirty="0">
                <a:latin typeface="Times New Roman"/>
                <a:ea typeface="Times New Roman"/>
                <a:cs typeface="Times New Roman"/>
                <a:sym typeface="Times New Roman"/>
              </a:rPr>
              <a:t>.(we planned to use</a:t>
            </a:r>
          </a:p>
          <a:p>
            <a:pPr marL="44450" lvl="0" indent="0" algn="l" rtl="0">
              <a:spcBef>
                <a:spcPts val="0"/>
              </a:spcBef>
              <a:spcAft>
                <a:spcPts val="0"/>
              </a:spcAft>
              <a:buSzPts val="2900"/>
              <a:buNone/>
            </a:pPr>
            <a:r>
              <a:rPr lang="en-US" sz="2400" dirty="0">
                <a:latin typeface="Times New Roman"/>
                <a:ea typeface="Times New Roman"/>
                <a:cs typeface="Times New Roman"/>
                <a:sym typeface="Times New Roman"/>
              </a:rPr>
              <a:t>      Two variants of colors instead)</a:t>
            </a:r>
            <a:endParaRPr sz="24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29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3" name="Google Shape;83;g222b94f522d_0_8"/>
          <p:cNvSpPr txBox="1">
            <a:spLocks noGrp="1"/>
          </p:cNvSpPr>
          <p:nvPr>
            <p:ph type="sldNum" idx="12"/>
          </p:nvPr>
        </p:nvSpPr>
        <p:spPr>
          <a:xfrm>
            <a:off x="6997329" y="5587209"/>
            <a:ext cx="2133600" cy="3165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  <p:pic>
        <p:nvPicPr>
          <p:cNvPr id="84" name="Google Shape;84;g222b94f522d_0_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18676" y="3120434"/>
            <a:ext cx="2752724" cy="176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22b94f522d_0_16"/>
          <p:cNvSpPr txBox="1">
            <a:spLocks noGrp="1"/>
          </p:cNvSpPr>
          <p:nvPr>
            <p:ph type="title"/>
          </p:nvPr>
        </p:nvSpPr>
        <p:spPr>
          <a:xfrm>
            <a:off x="457200" y="816428"/>
            <a:ext cx="8229600" cy="412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CORTEX M0 OVERVIEW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1" name="Google Shape;91;g222b94f522d_0_16"/>
          <p:cNvSpPr txBox="1">
            <a:spLocks noGrp="1"/>
          </p:cNvSpPr>
          <p:nvPr>
            <p:ph type="body" idx="1"/>
          </p:nvPr>
        </p:nvSpPr>
        <p:spPr>
          <a:xfrm>
            <a:off x="457200" y="1515291"/>
            <a:ext cx="8229600" cy="3794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12750" algn="l" rtl="0">
              <a:spcBef>
                <a:spcPts val="1200"/>
              </a:spcBef>
              <a:spcAft>
                <a:spcPts val="0"/>
              </a:spcAft>
              <a:buSzPts val="2900"/>
              <a:buFont typeface="Times New Roman"/>
              <a:buChar char="•"/>
            </a:pPr>
            <a:r>
              <a:rPr lang="en-US" sz="2400" dirty="0">
                <a:latin typeface="Times New Roman"/>
                <a:ea typeface="Times New Roman"/>
                <a:cs typeface="Times New Roman"/>
                <a:sym typeface="Times New Roman"/>
              </a:rPr>
              <a:t>It is a 32-bit Microcontroller that is a part of Cortex-M series designed by ARM Holdings.</a:t>
            </a:r>
            <a:br>
              <a:rPr lang="en-US" sz="2400" dirty="0"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24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412750" algn="l" rtl="0">
              <a:spcBef>
                <a:spcPts val="0"/>
              </a:spcBef>
              <a:spcAft>
                <a:spcPts val="0"/>
              </a:spcAft>
              <a:buSzPts val="2900"/>
              <a:buFont typeface="Times New Roman"/>
              <a:buChar char="•"/>
            </a:pPr>
            <a:r>
              <a:rPr lang="en-US" sz="2400" dirty="0">
                <a:latin typeface="Times New Roman"/>
                <a:ea typeface="Times New Roman"/>
                <a:cs typeface="Times New Roman"/>
                <a:sym typeface="Times New Roman"/>
              </a:rPr>
              <a:t>It supports communication protocol like UART, SPI and I2C.</a:t>
            </a:r>
            <a:br>
              <a:rPr lang="en-US" sz="2400" dirty="0"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24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412750" algn="l" rtl="0">
              <a:spcBef>
                <a:spcPts val="0"/>
              </a:spcBef>
              <a:spcAft>
                <a:spcPts val="0"/>
              </a:spcAft>
              <a:buSzPts val="2900"/>
              <a:buFont typeface="Times New Roman"/>
              <a:buChar char="•"/>
            </a:pPr>
            <a:r>
              <a:rPr lang="en-US" sz="2400" dirty="0">
                <a:latin typeface="Times New Roman"/>
                <a:ea typeface="Times New Roman"/>
                <a:cs typeface="Times New Roman"/>
                <a:sym typeface="Times New Roman"/>
              </a:rPr>
              <a:t>It also features low power sleep mode.</a:t>
            </a:r>
            <a:endParaRPr sz="24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29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2" name="Google Shape;92;g222b94f522d_0_16"/>
          <p:cNvSpPr txBox="1">
            <a:spLocks noGrp="1"/>
          </p:cNvSpPr>
          <p:nvPr>
            <p:ph type="sldNum" idx="12"/>
          </p:nvPr>
        </p:nvSpPr>
        <p:spPr>
          <a:xfrm>
            <a:off x="6997329" y="5587209"/>
            <a:ext cx="2133600" cy="3165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22b94f522d_0_24"/>
          <p:cNvSpPr txBox="1">
            <a:spLocks noGrp="1"/>
          </p:cNvSpPr>
          <p:nvPr>
            <p:ph type="title"/>
          </p:nvPr>
        </p:nvSpPr>
        <p:spPr>
          <a:xfrm>
            <a:off x="457200" y="816428"/>
            <a:ext cx="8229600" cy="412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GAME RULES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9" name="Google Shape;99;g222b94f522d_0_24"/>
          <p:cNvSpPr txBox="1">
            <a:spLocks noGrp="1"/>
          </p:cNvSpPr>
          <p:nvPr>
            <p:ph type="body" idx="1"/>
          </p:nvPr>
        </p:nvSpPr>
        <p:spPr>
          <a:xfrm>
            <a:off x="457200" y="1336190"/>
            <a:ext cx="8229600" cy="448014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74650" algn="l" rtl="0">
              <a:spcBef>
                <a:spcPts val="1200"/>
              </a:spcBef>
              <a:spcAft>
                <a:spcPts val="0"/>
              </a:spcAft>
              <a:buSzPts val="2300"/>
              <a:buFont typeface="Times New Roman"/>
              <a:buChar char="•"/>
            </a:pPr>
            <a:r>
              <a:rPr lang="en-US" sz="2300" dirty="0">
                <a:latin typeface="Times New Roman"/>
                <a:ea typeface="Times New Roman"/>
                <a:cs typeface="Times New Roman"/>
                <a:sym typeface="Times New Roman"/>
              </a:rPr>
              <a:t>Tic-Tac-Toe is played on a three-by-three grid, with two players taking turns to place their respective marks (X or O) on an empty cell. </a:t>
            </a:r>
            <a:br>
              <a:rPr lang="en-US" sz="2300" dirty="0"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23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SzPts val="2300"/>
              <a:buFont typeface="Times New Roman"/>
              <a:buChar char="•"/>
            </a:pPr>
            <a:r>
              <a:rPr lang="en-US" sz="2300" dirty="0">
                <a:latin typeface="Times New Roman"/>
                <a:ea typeface="Times New Roman"/>
                <a:cs typeface="Times New Roman"/>
                <a:sym typeface="Times New Roman"/>
              </a:rPr>
              <a:t>The first player to get three of their marks in a row, either horizontally, vertically, or diagonally, wins the game.</a:t>
            </a:r>
            <a:br>
              <a:rPr lang="en-US" sz="2300" dirty="0"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23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SzPts val="2300"/>
              <a:buFont typeface="Times New Roman"/>
              <a:buChar char="•"/>
            </a:pPr>
            <a:r>
              <a:rPr lang="en-US" sz="2300" dirty="0">
                <a:latin typeface="Times New Roman"/>
                <a:ea typeface="Times New Roman"/>
                <a:cs typeface="Times New Roman"/>
                <a:sym typeface="Times New Roman"/>
              </a:rPr>
              <a:t>The game starts with an empty grid, and the first player places their mark on any empty cell.</a:t>
            </a:r>
            <a:br>
              <a:rPr lang="en-US" sz="2300" dirty="0"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23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SzPts val="2300"/>
              <a:buFont typeface="Times New Roman"/>
              <a:buChar char="•"/>
            </a:pPr>
            <a:r>
              <a:rPr lang="en-US" sz="2300" dirty="0">
                <a:latin typeface="Times New Roman"/>
                <a:ea typeface="Times New Roman"/>
                <a:cs typeface="Times New Roman"/>
                <a:sym typeface="Times New Roman"/>
              </a:rPr>
              <a:t>Players must take turns to place their mark and cannot occupy a cell that has already been marked</a:t>
            </a:r>
            <a:endParaRPr sz="23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0" name="Google Shape;100;g222b94f522d_0_24"/>
          <p:cNvSpPr txBox="1">
            <a:spLocks noGrp="1"/>
          </p:cNvSpPr>
          <p:nvPr>
            <p:ph type="sldNum" idx="12"/>
          </p:nvPr>
        </p:nvSpPr>
        <p:spPr>
          <a:xfrm>
            <a:off x="6997329" y="5587209"/>
            <a:ext cx="2133600" cy="3165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22b94f522d_0_49"/>
          <p:cNvSpPr txBox="1">
            <a:spLocks noGrp="1"/>
          </p:cNvSpPr>
          <p:nvPr>
            <p:ph type="title"/>
          </p:nvPr>
        </p:nvSpPr>
        <p:spPr>
          <a:xfrm>
            <a:off x="457200" y="816428"/>
            <a:ext cx="8229600" cy="412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PROPOSED GAME DESIGN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7" name="Google Shape;107;g222b94f522d_0_49"/>
          <p:cNvSpPr txBox="1">
            <a:spLocks noGrp="1"/>
          </p:cNvSpPr>
          <p:nvPr>
            <p:ph type="sldNum" idx="12"/>
          </p:nvPr>
        </p:nvSpPr>
        <p:spPr>
          <a:xfrm>
            <a:off x="6997329" y="5587209"/>
            <a:ext cx="2133600" cy="3165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6080718-7A72-AA7F-9C90-E92907AC8F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82" t="13737" r="1183" b="4045"/>
          <a:stretch/>
        </p:blipFill>
        <p:spPr bwMode="auto">
          <a:xfrm>
            <a:off x="2910220" y="1376313"/>
            <a:ext cx="3354655" cy="4541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975A54-B7DE-E58F-9409-3FC6BD57ACBA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010400" y="5515212"/>
            <a:ext cx="2133600" cy="316442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93A9B6-F784-F145-3212-08C4AB02DE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6023" y="1018253"/>
            <a:ext cx="2220010" cy="16103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AB37B56-CBCA-5D75-38E8-20212CEDF2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187" y="2899802"/>
            <a:ext cx="1998479" cy="149885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23DBABA-8F64-ED6B-CC83-29F0ED70A8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6789" y="2899802"/>
            <a:ext cx="1998479" cy="149885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BEFB96B-E33F-E051-976D-465D7247A1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1056" y="2899802"/>
            <a:ext cx="1998480" cy="1498860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8158DF5-DA36-DDB7-EA0B-D463FF11E013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 flipH="1">
            <a:off x="1546427" y="2628612"/>
            <a:ext cx="2899601" cy="2711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C3AC550-071E-A946-B174-583692C9FDF9}"/>
              </a:ext>
            </a:extLst>
          </p:cNvPr>
          <p:cNvCxnSpPr>
            <a:cxnSpLocks/>
            <a:stCxn id="5" idx="2"/>
            <a:endCxn id="11" idx="0"/>
          </p:cNvCxnSpPr>
          <p:nvPr/>
        </p:nvCxnSpPr>
        <p:spPr>
          <a:xfrm>
            <a:off x="4446028" y="2628612"/>
            <a:ext cx="1" cy="2711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67BE042-0E50-DD81-64FF-6353E7BF0B16}"/>
              </a:ext>
            </a:extLst>
          </p:cNvPr>
          <p:cNvCxnSpPr>
            <a:cxnSpLocks/>
            <a:stCxn id="5" idx="2"/>
            <a:endCxn id="13" idx="0"/>
          </p:cNvCxnSpPr>
          <p:nvPr/>
        </p:nvCxnSpPr>
        <p:spPr>
          <a:xfrm>
            <a:off x="4446028" y="2628612"/>
            <a:ext cx="3084268" cy="2711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Elbow Connector 27">
            <a:extLst>
              <a:ext uri="{FF2B5EF4-FFF2-40B4-BE49-F238E27FC236}">
                <a16:creationId xmlns:a16="http://schemas.microsoft.com/office/drawing/2014/main" id="{C22CC418-625E-8FA9-46A5-644F6DBEAC82}"/>
              </a:ext>
            </a:extLst>
          </p:cNvPr>
          <p:cNvCxnSpPr>
            <a:cxnSpLocks/>
            <a:stCxn id="13" idx="3"/>
            <a:endCxn id="5" idx="3"/>
          </p:cNvCxnSpPr>
          <p:nvPr/>
        </p:nvCxnSpPr>
        <p:spPr>
          <a:xfrm flipH="1" flipV="1">
            <a:off x="5556033" y="1823433"/>
            <a:ext cx="2973503" cy="1825799"/>
          </a:xfrm>
          <a:prstGeom prst="bentConnector3">
            <a:avLst>
              <a:gd name="adj1" fmla="val -768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>
            <a:extLst>
              <a:ext uri="{FF2B5EF4-FFF2-40B4-BE49-F238E27FC236}">
                <a16:creationId xmlns:a16="http://schemas.microsoft.com/office/drawing/2014/main" id="{89B7B552-885D-ACC7-126C-912EBC510C96}"/>
              </a:ext>
            </a:extLst>
          </p:cNvPr>
          <p:cNvCxnSpPr>
            <a:cxnSpLocks/>
            <a:stCxn id="6" idx="2"/>
            <a:endCxn id="47" idx="1"/>
          </p:cNvCxnSpPr>
          <p:nvPr/>
        </p:nvCxnSpPr>
        <p:spPr>
          <a:xfrm rot="16200000" flipH="1">
            <a:off x="2219039" y="3726048"/>
            <a:ext cx="1068645" cy="241386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Decision 46">
            <a:extLst>
              <a:ext uri="{FF2B5EF4-FFF2-40B4-BE49-F238E27FC236}">
                <a16:creationId xmlns:a16="http://schemas.microsoft.com/office/drawing/2014/main" id="{A7593906-53B2-BAE7-D021-381CC8FEDF4F}"/>
              </a:ext>
            </a:extLst>
          </p:cNvPr>
          <p:cNvSpPr/>
          <p:nvPr/>
        </p:nvSpPr>
        <p:spPr>
          <a:xfrm>
            <a:off x="3960296" y="5115888"/>
            <a:ext cx="971463" cy="702835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" dirty="0"/>
              <a:t>CONTIUE??</a:t>
            </a:r>
          </a:p>
          <a:p>
            <a:pPr algn="ctr"/>
            <a:r>
              <a:rPr lang="en-US" sz="400" dirty="0"/>
              <a:t>(Y/N)</a:t>
            </a:r>
          </a:p>
          <a:p>
            <a:pPr algn="ctr"/>
            <a:endParaRPr lang="en-US" sz="400" dirty="0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041DCBA3-921F-AEEF-9FE6-89FAE99B360B}"/>
              </a:ext>
            </a:extLst>
          </p:cNvPr>
          <p:cNvCxnSpPr>
            <a:cxnSpLocks/>
            <a:stCxn id="11" idx="2"/>
            <a:endCxn id="47" idx="0"/>
          </p:cNvCxnSpPr>
          <p:nvPr/>
        </p:nvCxnSpPr>
        <p:spPr>
          <a:xfrm flipH="1">
            <a:off x="4446028" y="4398661"/>
            <a:ext cx="1" cy="717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Elbow Connector 61">
            <a:extLst>
              <a:ext uri="{FF2B5EF4-FFF2-40B4-BE49-F238E27FC236}">
                <a16:creationId xmlns:a16="http://schemas.microsoft.com/office/drawing/2014/main" id="{48654DDC-5F53-36B0-F915-70074C9D4850}"/>
              </a:ext>
            </a:extLst>
          </p:cNvPr>
          <p:cNvCxnSpPr>
            <a:cxnSpLocks/>
            <a:stCxn id="47" idx="3"/>
          </p:cNvCxnSpPr>
          <p:nvPr/>
        </p:nvCxnSpPr>
        <p:spPr>
          <a:xfrm flipV="1">
            <a:off x="4931759" y="1796109"/>
            <a:ext cx="1418241" cy="367119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5" name="Picture 74">
            <a:extLst>
              <a:ext uri="{FF2B5EF4-FFF2-40B4-BE49-F238E27FC236}">
                <a16:creationId xmlns:a16="http://schemas.microsoft.com/office/drawing/2014/main" id="{17BD3026-56C6-4603-0C88-E65FFF6393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31056" y="4666044"/>
            <a:ext cx="1998480" cy="1277556"/>
          </a:xfrm>
          <a:prstGeom prst="rect">
            <a:avLst/>
          </a:prstGeom>
        </p:spPr>
      </p:pic>
      <p:cxnSp>
        <p:nvCxnSpPr>
          <p:cNvPr id="85" name="Elbow Connector 84">
            <a:extLst>
              <a:ext uri="{FF2B5EF4-FFF2-40B4-BE49-F238E27FC236}">
                <a16:creationId xmlns:a16="http://schemas.microsoft.com/office/drawing/2014/main" id="{A9C39E67-FAAE-F966-797D-01B6AADB2AF7}"/>
              </a:ext>
            </a:extLst>
          </p:cNvPr>
          <p:cNvCxnSpPr>
            <a:stCxn id="47" idx="2"/>
          </p:cNvCxnSpPr>
          <p:nvPr/>
        </p:nvCxnSpPr>
        <p:spPr>
          <a:xfrm rot="16200000" flipH="1">
            <a:off x="5512364" y="4752386"/>
            <a:ext cx="12931" cy="214560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Google Shape;106;g222b94f522d_0_49">
            <a:extLst>
              <a:ext uri="{FF2B5EF4-FFF2-40B4-BE49-F238E27FC236}">
                <a16:creationId xmlns:a16="http://schemas.microsoft.com/office/drawing/2014/main" id="{E9FAFC16-2B84-14EF-F902-18115520E78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2758" y="268823"/>
            <a:ext cx="8229600" cy="412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 OVERVIEW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32379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6F458F8-C148-3A89-F08F-9899D5497B9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8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8BA8AC-3CA8-E84C-83BF-750691B569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5422" y="1283769"/>
            <a:ext cx="6159843" cy="4619882"/>
          </a:xfrm>
          <a:prstGeom prst="rect">
            <a:avLst/>
          </a:prstGeom>
        </p:spPr>
      </p:pic>
      <p:sp>
        <p:nvSpPr>
          <p:cNvPr id="5" name="Google Shape;106;g222b94f522d_0_49">
            <a:extLst>
              <a:ext uri="{FF2B5EF4-FFF2-40B4-BE49-F238E27FC236}">
                <a16:creationId xmlns:a16="http://schemas.microsoft.com/office/drawing/2014/main" id="{39D65BB3-3CD7-158A-65E2-7788112A7FB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 -START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2167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81A972-2787-A15B-B044-47D9A2135CC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0DEE4B-DDF5-E3ED-24BD-A692058080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897" y="1302971"/>
            <a:ext cx="7319319" cy="4600680"/>
          </a:xfrm>
          <a:prstGeom prst="rect">
            <a:avLst/>
          </a:prstGeom>
        </p:spPr>
      </p:pic>
      <p:sp>
        <p:nvSpPr>
          <p:cNvPr id="6" name="Google Shape;106;g222b94f522d_0_49">
            <a:extLst>
              <a:ext uri="{FF2B5EF4-FFF2-40B4-BE49-F238E27FC236}">
                <a16:creationId xmlns:a16="http://schemas.microsoft.com/office/drawing/2014/main" id="{BE222FAE-AE35-D3C3-F255-E860F92E155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  (PLAYER-1 WINS)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6785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</TotalTime>
  <Words>366</Words>
  <Application>Microsoft Macintosh PowerPoint</Application>
  <PresentationFormat>Custom</PresentationFormat>
  <Paragraphs>78</Paragraphs>
  <Slides>17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Times New Roman</vt:lpstr>
      <vt:lpstr>Office Theme</vt:lpstr>
      <vt:lpstr>EE-277A EMBEDDED SOC DESIGN</vt:lpstr>
      <vt:lpstr>Agenda</vt:lpstr>
      <vt:lpstr>INTRODUCTION</vt:lpstr>
      <vt:lpstr>CORTEX M0 OVERVIEW</vt:lpstr>
      <vt:lpstr>GAME RULES</vt:lpstr>
      <vt:lpstr>PROPOSED GAME DESIGN</vt:lpstr>
      <vt:lpstr>IMPLEMENTATION OVERVIEW</vt:lpstr>
      <vt:lpstr>IMPLEMENTATION -START</vt:lpstr>
      <vt:lpstr>IMPLEMENTATION  (PLAYER-1 WINS)</vt:lpstr>
      <vt:lpstr>IMPLEMENTATION  (PLAYER-2 WINS)</vt:lpstr>
      <vt:lpstr>IMPLEMENTATION  (TIE)</vt:lpstr>
      <vt:lpstr>Final Result Display</vt:lpstr>
      <vt:lpstr>CODE LEVEL IMPLEMENTATION</vt:lpstr>
      <vt:lpstr>CODE LEVEL IMPLEMENTATION</vt:lpstr>
      <vt:lpstr>FUTURE WORK</vt:lpstr>
      <vt:lpstr>CONCLUSION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EE-277A EMBEDDED SOC DESIGN</dc:title>
  <dc:creator>Chang Kim</dc:creator>
  <cp:lastModifiedBy>Sai Kashyap Kurella</cp:lastModifiedBy>
  <cp:revision>2</cp:revision>
  <dcterms:created xsi:type="dcterms:W3CDTF">2014-05-29T22:36:47Z</dcterms:created>
  <dcterms:modified xsi:type="dcterms:W3CDTF">2023-05-11T00:30:48Z</dcterms:modified>
</cp:coreProperties>
</file>